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DAD3DF-3165-4B22-AA52-D33F44A083F9}" v="7" dt="2020-08-25T19:45:53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Muise" userId="78b95db1-7c9b-410d-855f-cf7a491ba598" providerId="ADAL" clId="{68DAD3DF-3165-4B22-AA52-D33F44A083F9}"/>
    <pc:docChg chg="undo custSel mod addSld modSld sldOrd addMainMaster delMainMaster">
      <pc:chgData name="Christian Muise" userId="78b95db1-7c9b-410d-855f-cf7a491ba598" providerId="ADAL" clId="{68DAD3DF-3165-4B22-AA52-D33F44A083F9}" dt="2020-08-25T19:45:53.342" v="956"/>
      <pc:docMkLst>
        <pc:docMk/>
      </pc:docMkLst>
      <pc:sldChg chg="addSp delSp modSp new mod modTransition modMedia setBg modClrScheme delAnim modAnim setClrOvrMap delDesignElem chgLayout">
        <pc:chgData name="Christian Muise" userId="78b95db1-7c9b-410d-855f-cf7a491ba598" providerId="ADAL" clId="{68DAD3DF-3165-4B22-AA52-D33F44A083F9}" dt="2020-08-25T19:45:53.342" v="956"/>
        <pc:sldMkLst>
          <pc:docMk/>
          <pc:sldMk cId="2568185632" sldId="256"/>
        </pc:sldMkLst>
        <pc:spChg chg="mod">
          <ac:chgData name="Christian Muise" userId="78b95db1-7c9b-410d-855f-cf7a491ba598" providerId="ADAL" clId="{68DAD3DF-3165-4B22-AA52-D33F44A083F9}" dt="2020-08-25T19:18:31.380" v="952" actId="207"/>
          <ac:spMkLst>
            <pc:docMk/>
            <pc:sldMk cId="2568185632" sldId="256"/>
            <ac:spMk id="2" creationId="{849CA8FE-17DC-43A9-83E5-D24CDA9FA6A8}"/>
          </ac:spMkLst>
        </pc:spChg>
        <pc:spChg chg="mod">
          <ac:chgData name="Christian Muise" userId="78b95db1-7c9b-410d-855f-cf7a491ba598" providerId="ADAL" clId="{68DAD3DF-3165-4B22-AA52-D33F44A083F9}" dt="2020-08-25T19:18:42.805" v="953" actId="207"/>
          <ac:spMkLst>
            <pc:docMk/>
            <pc:sldMk cId="2568185632" sldId="256"/>
            <ac:spMk id="3" creationId="{ACF47D94-A056-45D1-B854-B40148882AB7}"/>
          </ac:spMkLst>
        </pc:spChg>
        <pc:spChg chg="add del">
          <ac:chgData name="Christian Muise" userId="78b95db1-7c9b-410d-855f-cf7a491ba598" providerId="ADAL" clId="{68DAD3DF-3165-4B22-AA52-D33F44A083F9}" dt="2020-08-25T19:08:16.352" v="5" actId="26606"/>
          <ac:spMkLst>
            <pc:docMk/>
            <pc:sldMk cId="2568185632" sldId="256"/>
            <ac:spMk id="9" creationId="{0671A8AE-40A1-4631-A6B8-581AFF065482}"/>
          </ac:spMkLst>
        </pc:spChg>
        <pc:spChg chg="add del">
          <ac:chgData name="Christian Muise" userId="78b95db1-7c9b-410d-855f-cf7a491ba598" providerId="ADAL" clId="{68DAD3DF-3165-4B22-AA52-D33F44A083F9}" dt="2020-08-25T19:08:16.352" v="5" actId="26606"/>
          <ac:spMkLst>
            <pc:docMk/>
            <pc:sldMk cId="2568185632" sldId="256"/>
            <ac:spMk id="11" creationId="{A44CD100-6267-4E62-AA64-2182A3A6A1C0}"/>
          </ac:spMkLst>
        </pc:spChg>
        <pc:spChg chg="add del">
          <ac:chgData name="Christian Muise" userId="78b95db1-7c9b-410d-855f-cf7a491ba598" providerId="ADAL" clId="{68DAD3DF-3165-4B22-AA52-D33F44A083F9}" dt="2020-08-25T19:16:15.246" v="783"/>
          <ac:spMkLst>
            <pc:docMk/>
            <pc:sldMk cId="2568185632" sldId="256"/>
            <ac:spMk id="13" creationId="{B7695657-4834-4DEB-A529-4DB28F696FE5}"/>
          </ac:spMkLst>
        </pc:spChg>
        <pc:spChg chg="add del">
          <ac:chgData name="Christian Muise" userId="78b95db1-7c9b-410d-855f-cf7a491ba598" providerId="ADAL" clId="{68DAD3DF-3165-4B22-AA52-D33F44A083F9}" dt="2020-08-25T19:16:15.246" v="783"/>
          <ac:spMkLst>
            <pc:docMk/>
            <pc:sldMk cId="2568185632" sldId="256"/>
            <ac:spMk id="14" creationId="{C1FA8F66-3B85-411D-A2A6-A50DF3026D9A}"/>
          </ac:spMkLst>
        </pc:spChg>
        <pc:spChg chg="add del">
          <ac:chgData name="Christian Muise" userId="78b95db1-7c9b-410d-855f-cf7a491ba598" providerId="ADAL" clId="{68DAD3DF-3165-4B22-AA52-D33F44A083F9}" dt="2020-08-25T19:16:15.246" v="783"/>
          <ac:spMkLst>
            <pc:docMk/>
            <pc:sldMk cId="2568185632" sldId="256"/>
            <ac:spMk id="15" creationId="{065EE0A0-4DA6-4AA2-A475-14DB03C55AFA}"/>
          </ac:spMkLst>
        </pc:spChg>
        <pc:spChg chg="add del">
          <ac:chgData name="Christian Muise" userId="78b95db1-7c9b-410d-855f-cf7a491ba598" providerId="ADAL" clId="{68DAD3DF-3165-4B22-AA52-D33F44A083F9}" dt="2020-08-25T19:16:15.246" v="783"/>
          <ac:spMkLst>
            <pc:docMk/>
            <pc:sldMk cId="2568185632" sldId="256"/>
            <ac:spMk id="17" creationId="{C6DB5293-7EEA-499F-BC82-82AE67214920}"/>
          </ac:spMkLst>
        </pc:spChg>
        <pc:spChg chg="add del">
          <ac:chgData name="Christian Muise" userId="78b95db1-7c9b-410d-855f-cf7a491ba598" providerId="ADAL" clId="{68DAD3DF-3165-4B22-AA52-D33F44A083F9}" dt="2020-08-25T19:16:15.246" v="783"/>
          <ac:spMkLst>
            <pc:docMk/>
            <pc:sldMk cId="2568185632" sldId="256"/>
            <ac:spMk id="18" creationId="{4179E790-E691-4202-B7FA-62924FC8D195}"/>
          </ac:spMkLst>
        </pc:spChg>
        <pc:picChg chg="add del mod">
          <ac:chgData name="Christian Muise" userId="78b95db1-7c9b-410d-855f-cf7a491ba598" providerId="ADAL" clId="{68DAD3DF-3165-4B22-AA52-D33F44A083F9}" dt="2020-08-25T19:08:16.352" v="5" actId="26606"/>
          <ac:picMkLst>
            <pc:docMk/>
            <pc:sldMk cId="2568185632" sldId="256"/>
            <ac:picMk id="4" creationId="{1638E146-0192-43A0-A500-E083AB3F87DE}"/>
          </ac:picMkLst>
        </pc:picChg>
        <pc:picChg chg="add del mod">
          <ac:chgData name="Christian Muise" userId="78b95db1-7c9b-410d-855f-cf7a491ba598" providerId="ADAL" clId="{68DAD3DF-3165-4B22-AA52-D33F44A083F9}" dt="2020-08-25T19:45:53.342" v="956"/>
          <ac:picMkLst>
            <pc:docMk/>
            <pc:sldMk cId="2568185632" sldId="256"/>
            <ac:picMk id="5" creationId="{C634177C-CC9F-4981-BA0A-DB8A4656521A}"/>
          </ac:picMkLst>
        </pc:picChg>
        <pc:picChg chg="add mod">
          <ac:chgData name="Christian Muise" userId="78b95db1-7c9b-410d-855f-cf7a491ba598" providerId="ADAL" clId="{68DAD3DF-3165-4B22-AA52-D33F44A083F9}" dt="2020-08-25T19:09:39.855" v="108" actId="1076"/>
          <ac:picMkLst>
            <pc:docMk/>
            <pc:sldMk cId="2568185632" sldId="256"/>
            <ac:picMk id="16" creationId="{B6F23470-A439-4C05-8318-1C6F8D8D5F91}"/>
          </ac:picMkLst>
        </pc:picChg>
        <pc:inkChg chg="add del">
          <ac:chgData name="Christian Muise" userId="78b95db1-7c9b-410d-855f-cf7a491ba598" providerId="ADAL" clId="{68DAD3DF-3165-4B22-AA52-D33F44A083F9}" dt="2020-08-25T19:45:53.342" v="956"/>
          <ac:inkMkLst>
            <pc:docMk/>
            <pc:sldMk cId="2568185632" sldId="256"/>
            <ac:inkMk id="4" creationId="{6CD9D1CA-51A3-4FB0-A11E-F91C77A153DB}"/>
          </ac:inkMkLst>
        </pc:inkChg>
      </pc:sldChg>
      <pc:sldChg chg="modSp new mod modTransition">
        <pc:chgData name="Christian Muise" userId="78b95db1-7c9b-410d-855f-cf7a491ba598" providerId="ADAL" clId="{68DAD3DF-3165-4B22-AA52-D33F44A083F9}" dt="2020-08-25T19:45:49.576" v="955"/>
        <pc:sldMkLst>
          <pc:docMk/>
          <pc:sldMk cId="69331549" sldId="257"/>
        </pc:sldMkLst>
        <pc:spChg chg="mod">
          <ac:chgData name="Christian Muise" userId="78b95db1-7c9b-410d-855f-cf7a491ba598" providerId="ADAL" clId="{68DAD3DF-3165-4B22-AA52-D33F44A083F9}" dt="2020-08-25T19:16:15.246" v="783"/>
          <ac:spMkLst>
            <pc:docMk/>
            <pc:sldMk cId="69331549" sldId="257"/>
            <ac:spMk id="2" creationId="{A35CF0AB-A3EC-4509-897B-492633C476DA}"/>
          </ac:spMkLst>
        </pc:spChg>
        <pc:spChg chg="mod">
          <ac:chgData name="Christian Muise" userId="78b95db1-7c9b-410d-855f-cf7a491ba598" providerId="ADAL" clId="{68DAD3DF-3165-4B22-AA52-D33F44A083F9}" dt="2020-08-25T19:16:15.246" v="783"/>
          <ac:spMkLst>
            <pc:docMk/>
            <pc:sldMk cId="69331549" sldId="257"/>
            <ac:spMk id="3" creationId="{811BA05F-0174-4C38-A669-1DB162EF7633}"/>
          </ac:spMkLst>
        </pc:spChg>
      </pc:sldChg>
      <pc:sldChg chg="modSp new mod modTransition">
        <pc:chgData name="Christian Muise" userId="78b95db1-7c9b-410d-855f-cf7a491ba598" providerId="ADAL" clId="{68DAD3DF-3165-4B22-AA52-D33F44A083F9}" dt="2020-08-25T19:45:49.576" v="955"/>
        <pc:sldMkLst>
          <pc:docMk/>
          <pc:sldMk cId="2798974179" sldId="258"/>
        </pc:sldMkLst>
        <pc:spChg chg="mod">
          <ac:chgData name="Christian Muise" userId="78b95db1-7c9b-410d-855f-cf7a491ba598" providerId="ADAL" clId="{68DAD3DF-3165-4B22-AA52-D33F44A083F9}" dt="2020-08-25T19:16:15.246" v="783"/>
          <ac:spMkLst>
            <pc:docMk/>
            <pc:sldMk cId="2798974179" sldId="258"/>
            <ac:spMk id="2" creationId="{36C0D5C2-D1E5-47A2-BD3E-BE04399A91F3}"/>
          </ac:spMkLst>
        </pc:spChg>
        <pc:spChg chg="mod">
          <ac:chgData name="Christian Muise" userId="78b95db1-7c9b-410d-855f-cf7a491ba598" providerId="ADAL" clId="{68DAD3DF-3165-4B22-AA52-D33F44A083F9}" dt="2020-08-25T19:16:15.246" v="783"/>
          <ac:spMkLst>
            <pc:docMk/>
            <pc:sldMk cId="2798974179" sldId="258"/>
            <ac:spMk id="3" creationId="{FA7DFAF3-0CA1-4F62-8BAE-D5E6FE2EDFE7}"/>
          </ac:spMkLst>
        </pc:spChg>
      </pc:sldChg>
      <pc:sldChg chg="addSp delSp modSp new mod ord modTransition modAnim">
        <pc:chgData name="Christian Muise" userId="78b95db1-7c9b-410d-855f-cf7a491ba598" providerId="ADAL" clId="{68DAD3DF-3165-4B22-AA52-D33F44A083F9}" dt="2020-08-25T19:45:53.342" v="956"/>
        <pc:sldMkLst>
          <pc:docMk/>
          <pc:sldMk cId="2523507613" sldId="259"/>
        </pc:sldMkLst>
        <pc:spChg chg="mod">
          <ac:chgData name="Christian Muise" userId="78b95db1-7c9b-410d-855f-cf7a491ba598" providerId="ADAL" clId="{68DAD3DF-3165-4B22-AA52-D33F44A083F9}" dt="2020-08-25T19:16:15.246" v="783"/>
          <ac:spMkLst>
            <pc:docMk/>
            <pc:sldMk cId="2523507613" sldId="259"/>
            <ac:spMk id="2" creationId="{5AAD5FD8-F3D9-4A37-9FBF-C3AE5642F297}"/>
          </ac:spMkLst>
        </pc:spChg>
        <pc:spChg chg="mod">
          <ac:chgData name="Christian Muise" userId="78b95db1-7c9b-410d-855f-cf7a491ba598" providerId="ADAL" clId="{68DAD3DF-3165-4B22-AA52-D33F44A083F9}" dt="2020-08-25T19:17:59.862" v="951" actId="14100"/>
          <ac:spMkLst>
            <pc:docMk/>
            <pc:sldMk cId="2523507613" sldId="259"/>
            <ac:spMk id="3" creationId="{F760E851-95D4-48AE-91BF-1D36871AD9FD}"/>
          </ac:spMkLst>
        </pc:spChg>
        <pc:picChg chg="add del mod">
          <ac:chgData name="Christian Muise" userId="78b95db1-7c9b-410d-855f-cf7a491ba598" providerId="ADAL" clId="{68DAD3DF-3165-4B22-AA52-D33F44A083F9}" dt="2020-08-25T19:45:53.342" v="956"/>
          <ac:picMkLst>
            <pc:docMk/>
            <pc:sldMk cId="2523507613" sldId="259"/>
            <ac:picMk id="4" creationId="{CC6B1880-7925-4BCE-89D2-93140B4B996E}"/>
          </ac:picMkLst>
        </pc:picChg>
      </pc:sldChg>
      <pc:sldChg chg="addSp delSp modSp new mod modTransition setBg modClrScheme setClrOvrMap chgLayout">
        <pc:chgData name="Christian Muise" userId="78b95db1-7c9b-410d-855f-cf7a491ba598" providerId="ADAL" clId="{68DAD3DF-3165-4B22-AA52-D33F44A083F9}" dt="2020-08-25T19:45:49.576" v="955"/>
        <pc:sldMkLst>
          <pc:docMk/>
          <pc:sldMk cId="3653397080" sldId="260"/>
        </pc:sldMkLst>
        <pc:spChg chg="del mod ord">
          <ac:chgData name="Christian Muise" userId="78b95db1-7c9b-410d-855f-cf7a491ba598" providerId="ADAL" clId="{68DAD3DF-3165-4B22-AA52-D33F44A083F9}" dt="2020-08-25T19:16:25.082" v="784" actId="700"/>
          <ac:spMkLst>
            <pc:docMk/>
            <pc:sldMk cId="3653397080" sldId="260"/>
            <ac:spMk id="2" creationId="{F23962D6-85BA-4A81-97F2-DA5350E59782}"/>
          </ac:spMkLst>
        </pc:spChg>
        <pc:spChg chg="del mod ord">
          <ac:chgData name="Christian Muise" userId="78b95db1-7c9b-410d-855f-cf7a491ba598" providerId="ADAL" clId="{68DAD3DF-3165-4B22-AA52-D33F44A083F9}" dt="2020-08-25T19:16:25.082" v="784" actId="700"/>
          <ac:spMkLst>
            <pc:docMk/>
            <pc:sldMk cId="3653397080" sldId="260"/>
            <ac:spMk id="3" creationId="{056A7A29-FF31-48EB-93D5-42A985642767}"/>
          </ac:spMkLst>
        </pc:spChg>
        <pc:spChg chg="add del mod ord">
          <ac:chgData name="Christian Muise" userId="78b95db1-7c9b-410d-855f-cf7a491ba598" providerId="ADAL" clId="{68DAD3DF-3165-4B22-AA52-D33F44A083F9}" dt="2020-08-25T19:16:35.032" v="785" actId="700"/>
          <ac:spMkLst>
            <pc:docMk/>
            <pc:sldMk cId="3653397080" sldId="260"/>
            <ac:spMk id="4" creationId="{76E11A52-E5DE-410D-89CB-0A18779A8DC9}"/>
          </ac:spMkLst>
        </pc:spChg>
        <pc:spChg chg="add del mod ord">
          <ac:chgData name="Christian Muise" userId="78b95db1-7c9b-410d-855f-cf7a491ba598" providerId="ADAL" clId="{68DAD3DF-3165-4B22-AA52-D33F44A083F9}" dt="2020-08-25T19:16:35.032" v="785" actId="700"/>
          <ac:spMkLst>
            <pc:docMk/>
            <pc:sldMk cId="3653397080" sldId="260"/>
            <ac:spMk id="5" creationId="{235D3163-C4C0-4FB6-830E-46CE4A3961C1}"/>
          </ac:spMkLst>
        </pc:spChg>
        <pc:spChg chg="add mod ord">
          <ac:chgData name="Christian Muise" userId="78b95db1-7c9b-410d-855f-cf7a491ba598" providerId="ADAL" clId="{68DAD3DF-3165-4B22-AA52-D33F44A083F9}" dt="2020-08-25T19:17:04.978" v="830" actId="20577"/>
          <ac:spMkLst>
            <pc:docMk/>
            <pc:sldMk cId="3653397080" sldId="260"/>
            <ac:spMk id="6" creationId="{0BBE8D8C-B58D-4CCB-945C-B97A3ED94261}"/>
          </ac:spMkLst>
        </pc:spChg>
        <pc:spChg chg="add del mod ord">
          <ac:chgData name="Christian Muise" userId="78b95db1-7c9b-410d-855f-cf7a491ba598" providerId="ADAL" clId="{68DAD3DF-3165-4B22-AA52-D33F44A083F9}" dt="2020-08-25T19:16:42.865" v="786" actId="26606"/>
          <ac:spMkLst>
            <pc:docMk/>
            <pc:sldMk cId="3653397080" sldId="260"/>
            <ac:spMk id="7" creationId="{6FB9E733-9A30-4D69-B265-B1CC86C0C58C}"/>
          </ac:spMkLst>
        </pc:spChg>
        <pc:spChg chg="add">
          <ac:chgData name="Christian Muise" userId="78b95db1-7c9b-410d-855f-cf7a491ba598" providerId="ADAL" clId="{68DAD3DF-3165-4B22-AA52-D33F44A083F9}" dt="2020-08-25T19:16:42.865" v="786" actId="26606"/>
          <ac:spMkLst>
            <pc:docMk/>
            <pc:sldMk cId="3653397080" sldId="260"/>
            <ac:spMk id="12" creationId="{DCF4EB5C-ED25-4675-8255-2F5B12CFFCF0}"/>
          </ac:spMkLst>
        </pc:spChg>
        <pc:spChg chg="add">
          <ac:chgData name="Christian Muise" userId="78b95db1-7c9b-410d-855f-cf7a491ba598" providerId="ADAL" clId="{68DAD3DF-3165-4B22-AA52-D33F44A083F9}" dt="2020-08-25T19:16:42.865" v="786" actId="26606"/>
          <ac:spMkLst>
            <pc:docMk/>
            <pc:sldMk cId="3653397080" sldId="260"/>
            <ac:spMk id="14" creationId="{9514EC6E-A557-42A2-BCDC-3ABFFC5E564D}"/>
          </ac:spMkLst>
        </pc:spChg>
        <pc:spChg chg="add">
          <ac:chgData name="Christian Muise" userId="78b95db1-7c9b-410d-855f-cf7a491ba598" providerId="ADAL" clId="{68DAD3DF-3165-4B22-AA52-D33F44A083F9}" dt="2020-08-25T19:16:42.865" v="786" actId="26606"/>
          <ac:spMkLst>
            <pc:docMk/>
            <pc:sldMk cId="3653397080" sldId="260"/>
            <ac:spMk id="16" creationId="{905482C9-EB42-4BFE-95BF-7FD661F07657}"/>
          </ac:spMkLst>
        </pc:spChg>
        <pc:spChg chg="add">
          <ac:chgData name="Christian Muise" userId="78b95db1-7c9b-410d-855f-cf7a491ba598" providerId="ADAL" clId="{68DAD3DF-3165-4B22-AA52-D33F44A083F9}" dt="2020-08-25T19:16:42.865" v="786" actId="26606"/>
          <ac:spMkLst>
            <pc:docMk/>
            <pc:sldMk cId="3653397080" sldId="260"/>
            <ac:spMk id="18" creationId="{7539E646-A625-4A26-86ED-BD90EDD329F7}"/>
          </ac:spMkLst>
        </pc:spChg>
        <pc:spChg chg="add">
          <ac:chgData name="Christian Muise" userId="78b95db1-7c9b-410d-855f-cf7a491ba598" providerId="ADAL" clId="{68DAD3DF-3165-4B22-AA52-D33F44A083F9}" dt="2020-08-25T19:16:42.865" v="786" actId="26606"/>
          <ac:spMkLst>
            <pc:docMk/>
            <pc:sldMk cId="3653397080" sldId="260"/>
            <ac:spMk id="20" creationId="{8E019540-1104-4B12-9F83-45F58674186F}"/>
          </ac:spMkLst>
        </pc:spChg>
        <pc:spChg chg="add">
          <ac:chgData name="Christian Muise" userId="78b95db1-7c9b-410d-855f-cf7a491ba598" providerId="ADAL" clId="{68DAD3DF-3165-4B22-AA52-D33F44A083F9}" dt="2020-08-25T19:16:42.865" v="786" actId="26606"/>
          <ac:spMkLst>
            <pc:docMk/>
            <pc:sldMk cId="3653397080" sldId="260"/>
            <ac:spMk id="22" creationId="{3580CFD6-E44A-486A-9E73-D8D948F78A34}"/>
          </ac:spMkLst>
        </pc:spChg>
      </pc:sldChg>
      <pc:sldMasterChg chg="add del addSldLayout delSldLayout">
        <pc:chgData name="Christian Muise" userId="78b95db1-7c9b-410d-855f-cf7a491ba598" providerId="ADAL" clId="{68DAD3DF-3165-4B22-AA52-D33F44A083F9}" dt="2020-08-25T19:08:16.412" v="6" actId="26606"/>
        <pc:sldMasterMkLst>
          <pc:docMk/>
          <pc:sldMasterMk cId="612331171" sldId="2147483660"/>
        </pc:sldMasterMkLst>
        <pc:sldLayoutChg chg="add del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612331171" sldId="2147483660"/>
            <pc:sldLayoutMk cId="86699200" sldId="2147483661"/>
          </pc:sldLayoutMkLst>
        </pc:sldLayoutChg>
        <pc:sldLayoutChg chg="add del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612331171" sldId="2147483660"/>
            <pc:sldLayoutMk cId="1326661727" sldId="2147483662"/>
          </pc:sldLayoutMkLst>
        </pc:sldLayoutChg>
        <pc:sldLayoutChg chg="add del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612331171" sldId="2147483660"/>
            <pc:sldLayoutMk cId="1838910203" sldId="2147483663"/>
          </pc:sldLayoutMkLst>
        </pc:sldLayoutChg>
        <pc:sldLayoutChg chg="add del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612331171" sldId="2147483660"/>
            <pc:sldLayoutMk cId="3791266959" sldId="2147483664"/>
          </pc:sldLayoutMkLst>
        </pc:sldLayoutChg>
        <pc:sldLayoutChg chg="add del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612331171" sldId="2147483660"/>
            <pc:sldLayoutMk cId="1258263490" sldId="2147483665"/>
          </pc:sldLayoutMkLst>
        </pc:sldLayoutChg>
        <pc:sldLayoutChg chg="add del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612331171" sldId="2147483660"/>
            <pc:sldLayoutMk cId="2917872723" sldId="2147483666"/>
          </pc:sldLayoutMkLst>
        </pc:sldLayoutChg>
        <pc:sldLayoutChg chg="add del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612331171" sldId="2147483660"/>
            <pc:sldLayoutMk cId="2547817097" sldId="2147483667"/>
          </pc:sldLayoutMkLst>
        </pc:sldLayoutChg>
        <pc:sldLayoutChg chg="add del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612331171" sldId="2147483660"/>
            <pc:sldLayoutMk cId="74018610" sldId="2147483668"/>
          </pc:sldLayoutMkLst>
        </pc:sldLayoutChg>
        <pc:sldLayoutChg chg="add del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612331171" sldId="2147483660"/>
            <pc:sldLayoutMk cId="2650171179" sldId="2147483669"/>
          </pc:sldLayoutMkLst>
        </pc:sldLayoutChg>
        <pc:sldLayoutChg chg="add del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612331171" sldId="2147483660"/>
            <pc:sldLayoutMk cId="488439025" sldId="2147483670"/>
          </pc:sldLayoutMkLst>
        </pc:sldLayoutChg>
        <pc:sldLayoutChg chg="add del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612331171" sldId="2147483660"/>
            <pc:sldLayoutMk cId="3701781200" sldId="2147483671"/>
          </pc:sldLayoutMkLst>
        </pc:sldLayoutChg>
      </pc:sldMasterChg>
      <pc:sldMasterChg chg="add del replId addSldLayout delSldLayout">
        <pc:chgData name="Christian Muise" userId="78b95db1-7c9b-410d-855f-cf7a491ba598" providerId="ADAL" clId="{68DAD3DF-3165-4B22-AA52-D33F44A083F9}" dt="2020-08-25T19:08:16.352" v="5" actId="26606"/>
        <pc:sldMasterMkLst>
          <pc:docMk/>
          <pc:sldMasterMk cId="192317220" sldId="2147483672"/>
        </pc:sldMasterMkLst>
        <pc:sldLayoutChg chg="add del">
          <pc:chgData name="Christian Muise" userId="78b95db1-7c9b-410d-855f-cf7a491ba598" providerId="ADAL" clId="{68DAD3DF-3165-4B22-AA52-D33F44A083F9}" dt="2020-08-25T19:08:16.352" v="5" actId="26606"/>
          <pc:sldLayoutMkLst>
            <pc:docMk/>
            <pc:sldMasterMk cId="192317220" sldId="2147483672"/>
            <pc:sldLayoutMk cId="1467343490" sldId="2147483673"/>
          </pc:sldLayoutMkLst>
        </pc:sldLayoutChg>
        <pc:sldLayoutChg chg="add del replId">
          <pc:chgData name="Christian Muise" userId="78b95db1-7c9b-410d-855f-cf7a491ba598" providerId="ADAL" clId="{68DAD3DF-3165-4B22-AA52-D33F44A083F9}" dt="2020-08-25T19:08:16.352" v="5" actId="26606"/>
          <pc:sldLayoutMkLst>
            <pc:docMk/>
            <pc:sldMasterMk cId="192317220" sldId="2147483672"/>
            <pc:sldLayoutMk cId="673635032" sldId="2147483674"/>
          </pc:sldLayoutMkLst>
        </pc:sldLayoutChg>
        <pc:sldLayoutChg chg="add del replId">
          <pc:chgData name="Christian Muise" userId="78b95db1-7c9b-410d-855f-cf7a491ba598" providerId="ADAL" clId="{68DAD3DF-3165-4B22-AA52-D33F44A083F9}" dt="2020-08-25T19:08:16.352" v="5" actId="26606"/>
          <pc:sldLayoutMkLst>
            <pc:docMk/>
            <pc:sldMasterMk cId="192317220" sldId="2147483672"/>
            <pc:sldLayoutMk cId="1931301142" sldId="2147483675"/>
          </pc:sldLayoutMkLst>
        </pc:sldLayoutChg>
        <pc:sldLayoutChg chg="add del replId">
          <pc:chgData name="Christian Muise" userId="78b95db1-7c9b-410d-855f-cf7a491ba598" providerId="ADAL" clId="{68DAD3DF-3165-4B22-AA52-D33F44A083F9}" dt="2020-08-25T19:08:16.352" v="5" actId="26606"/>
          <pc:sldLayoutMkLst>
            <pc:docMk/>
            <pc:sldMasterMk cId="192317220" sldId="2147483672"/>
            <pc:sldLayoutMk cId="2200898146" sldId="2147483676"/>
          </pc:sldLayoutMkLst>
        </pc:sldLayoutChg>
        <pc:sldLayoutChg chg="add del replId">
          <pc:chgData name="Christian Muise" userId="78b95db1-7c9b-410d-855f-cf7a491ba598" providerId="ADAL" clId="{68DAD3DF-3165-4B22-AA52-D33F44A083F9}" dt="2020-08-25T19:08:16.352" v="5" actId="26606"/>
          <pc:sldLayoutMkLst>
            <pc:docMk/>
            <pc:sldMasterMk cId="192317220" sldId="2147483672"/>
            <pc:sldLayoutMk cId="2638441278" sldId="2147483677"/>
          </pc:sldLayoutMkLst>
        </pc:sldLayoutChg>
        <pc:sldLayoutChg chg="add del replId">
          <pc:chgData name="Christian Muise" userId="78b95db1-7c9b-410d-855f-cf7a491ba598" providerId="ADAL" clId="{68DAD3DF-3165-4B22-AA52-D33F44A083F9}" dt="2020-08-25T19:08:16.352" v="5" actId="26606"/>
          <pc:sldLayoutMkLst>
            <pc:docMk/>
            <pc:sldMasterMk cId="192317220" sldId="2147483672"/>
            <pc:sldLayoutMk cId="4237513648" sldId="2147483678"/>
          </pc:sldLayoutMkLst>
        </pc:sldLayoutChg>
        <pc:sldLayoutChg chg="add del replId">
          <pc:chgData name="Christian Muise" userId="78b95db1-7c9b-410d-855f-cf7a491ba598" providerId="ADAL" clId="{68DAD3DF-3165-4B22-AA52-D33F44A083F9}" dt="2020-08-25T19:08:16.352" v="5" actId="26606"/>
          <pc:sldLayoutMkLst>
            <pc:docMk/>
            <pc:sldMasterMk cId="192317220" sldId="2147483672"/>
            <pc:sldLayoutMk cId="3867247883" sldId="2147483679"/>
          </pc:sldLayoutMkLst>
        </pc:sldLayoutChg>
        <pc:sldLayoutChg chg="add del replId">
          <pc:chgData name="Christian Muise" userId="78b95db1-7c9b-410d-855f-cf7a491ba598" providerId="ADAL" clId="{68DAD3DF-3165-4B22-AA52-D33F44A083F9}" dt="2020-08-25T19:08:16.352" v="5" actId="26606"/>
          <pc:sldLayoutMkLst>
            <pc:docMk/>
            <pc:sldMasterMk cId="192317220" sldId="2147483672"/>
            <pc:sldLayoutMk cId="1585183821" sldId="2147483680"/>
          </pc:sldLayoutMkLst>
        </pc:sldLayoutChg>
        <pc:sldLayoutChg chg="add del replId">
          <pc:chgData name="Christian Muise" userId="78b95db1-7c9b-410d-855f-cf7a491ba598" providerId="ADAL" clId="{68DAD3DF-3165-4B22-AA52-D33F44A083F9}" dt="2020-08-25T19:08:16.352" v="5" actId="26606"/>
          <pc:sldLayoutMkLst>
            <pc:docMk/>
            <pc:sldMasterMk cId="192317220" sldId="2147483672"/>
            <pc:sldLayoutMk cId="2840559362" sldId="2147483681"/>
          </pc:sldLayoutMkLst>
        </pc:sldLayoutChg>
        <pc:sldLayoutChg chg="add del replId">
          <pc:chgData name="Christian Muise" userId="78b95db1-7c9b-410d-855f-cf7a491ba598" providerId="ADAL" clId="{68DAD3DF-3165-4B22-AA52-D33F44A083F9}" dt="2020-08-25T19:08:16.352" v="5" actId="26606"/>
          <pc:sldLayoutMkLst>
            <pc:docMk/>
            <pc:sldMasterMk cId="192317220" sldId="2147483672"/>
            <pc:sldLayoutMk cId="779486" sldId="2147483682"/>
          </pc:sldLayoutMkLst>
        </pc:sldLayoutChg>
        <pc:sldLayoutChg chg="add del replId">
          <pc:chgData name="Christian Muise" userId="78b95db1-7c9b-410d-855f-cf7a491ba598" providerId="ADAL" clId="{68DAD3DF-3165-4B22-AA52-D33F44A083F9}" dt="2020-08-25T19:08:16.352" v="5" actId="26606"/>
          <pc:sldLayoutMkLst>
            <pc:docMk/>
            <pc:sldMasterMk cId="192317220" sldId="2147483672"/>
            <pc:sldLayoutMk cId="493701417" sldId="2147483683"/>
          </pc:sldLayoutMkLst>
        </pc:sldLayoutChg>
      </pc:sldMasterChg>
      <pc:sldMasterChg chg="add addSldLayout">
        <pc:chgData name="Christian Muise" userId="78b95db1-7c9b-410d-855f-cf7a491ba598" providerId="ADAL" clId="{68DAD3DF-3165-4B22-AA52-D33F44A083F9}" dt="2020-08-25T19:08:16.412" v="6" actId="26606"/>
        <pc:sldMasterMkLst>
          <pc:docMk/>
          <pc:sldMasterMk cId="199264077" sldId="2147483711"/>
        </pc:sldMasterMkLst>
        <pc:sldLayoutChg chg="add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199264077" sldId="2147483711"/>
            <pc:sldLayoutMk cId="285046078" sldId="2147483700"/>
          </pc:sldLayoutMkLst>
        </pc:sldLayoutChg>
        <pc:sldLayoutChg chg="add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199264077" sldId="2147483711"/>
            <pc:sldLayoutMk cId="3923744055" sldId="2147483701"/>
          </pc:sldLayoutMkLst>
        </pc:sldLayoutChg>
        <pc:sldLayoutChg chg="add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199264077" sldId="2147483711"/>
            <pc:sldLayoutMk cId="3004082933" sldId="2147483702"/>
          </pc:sldLayoutMkLst>
        </pc:sldLayoutChg>
        <pc:sldLayoutChg chg="add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199264077" sldId="2147483711"/>
            <pc:sldLayoutMk cId="2036026324" sldId="2147483703"/>
          </pc:sldLayoutMkLst>
        </pc:sldLayoutChg>
        <pc:sldLayoutChg chg="add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199264077" sldId="2147483711"/>
            <pc:sldLayoutMk cId="1857956430" sldId="2147483704"/>
          </pc:sldLayoutMkLst>
        </pc:sldLayoutChg>
        <pc:sldLayoutChg chg="add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199264077" sldId="2147483711"/>
            <pc:sldLayoutMk cId="3799810864" sldId="2147483705"/>
          </pc:sldLayoutMkLst>
        </pc:sldLayoutChg>
        <pc:sldLayoutChg chg="add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199264077" sldId="2147483711"/>
            <pc:sldLayoutMk cId="46303062" sldId="2147483706"/>
          </pc:sldLayoutMkLst>
        </pc:sldLayoutChg>
        <pc:sldLayoutChg chg="add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199264077" sldId="2147483711"/>
            <pc:sldLayoutMk cId="4139710594" sldId="2147483707"/>
          </pc:sldLayoutMkLst>
        </pc:sldLayoutChg>
        <pc:sldLayoutChg chg="add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199264077" sldId="2147483711"/>
            <pc:sldLayoutMk cId="2218890304" sldId="2147483708"/>
          </pc:sldLayoutMkLst>
        </pc:sldLayoutChg>
        <pc:sldLayoutChg chg="add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199264077" sldId="2147483711"/>
            <pc:sldLayoutMk cId="582029204" sldId="2147483709"/>
          </pc:sldLayoutMkLst>
        </pc:sldLayoutChg>
        <pc:sldLayoutChg chg="add">
          <pc:chgData name="Christian Muise" userId="78b95db1-7c9b-410d-855f-cf7a491ba598" providerId="ADAL" clId="{68DAD3DF-3165-4B22-AA52-D33F44A083F9}" dt="2020-08-25T19:08:16.412" v="6" actId="26606"/>
          <pc:sldLayoutMkLst>
            <pc:docMk/>
            <pc:sldMasterMk cId="199264077" sldId="2147483711"/>
            <pc:sldLayoutMk cId="3229884647" sldId="214748371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2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1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1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9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2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8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5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8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26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B6F23470-A439-4C05-8318-1C6F8D8D5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2" b="9308"/>
          <a:stretch/>
        </p:blipFill>
        <p:spPr>
          <a:xfrm>
            <a:off x="20" y="-16536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CA8FE-17DC-43A9-83E5-D24CDA9FA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0: Confirming Tic-Tac-Toe</a:t>
            </a:r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47D94-A056-45D1-B854-B4014888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Muise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79D8AA-3F43-4008-902A-98E581F52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8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2"/>
    </mc:Choice>
    <mc:Fallback>
      <p:transition spd="slow" advTm="6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5FD8-F3D9-4A37-9FBF-C3AE5642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E851-95D4-48AE-91BF-1D36871AD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6725130" cy="36344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Everyone knows that tic-tac-toe is the pinnacle of AI applications. This project aims to assess if player </a:t>
            </a:r>
            <a:r>
              <a:rPr lang="en-US" b="1" dirty="0"/>
              <a:t>x</a:t>
            </a:r>
            <a:r>
              <a:rPr lang="en-US" dirty="0"/>
              <a:t> has won the game.</a:t>
            </a:r>
          </a:p>
          <a:p>
            <a:pPr marL="0" indent="0">
              <a:buNone/>
            </a:pPr>
            <a:r>
              <a:rPr lang="en-US" dirty="0"/>
              <a:t>A model will correspond to the positions of the x marks that make up a line in the game. If no such model exists, then it means </a:t>
            </a:r>
            <a:r>
              <a:rPr lang="en-US" b="1" dirty="0"/>
              <a:t>x</a:t>
            </a:r>
            <a:r>
              <a:rPr lang="en-US" dirty="0"/>
              <a:t> has yet to win.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959CE-F069-45F8-BAD9-5C51C392C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17" y="2340864"/>
            <a:ext cx="3073421" cy="29343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D415EB-0A66-469A-B656-80105735D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0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64"/>
    </mc:Choice>
    <mc:Fallback>
      <p:transition spd="slow" advTm="26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F0AB-A3EC-4509-897B-492633C4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A05F-0174-4C38-A669-1DB162EF7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x</a:t>
            </a:r>
            <a:r>
              <a:rPr lang="en-US" i="1" baseline="-25000" dirty="0" err="1"/>
              <a:t>ij</a:t>
            </a:r>
            <a:r>
              <a:rPr lang="en-US" dirty="0"/>
              <a:t>: This is true with position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has an </a:t>
            </a:r>
            <a:r>
              <a:rPr lang="en-US" b="1" dirty="0"/>
              <a:t>x</a:t>
            </a:r>
            <a:r>
              <a:rPr lang="en-US" dirty="0"/>
              <a:t> mark in it.</a:t>
            </a:r>
          </a:p>
          <a:p>
            <a:pPr lvl="1"/>
            <a:r>
              <a:rPr lang="en-US" dirty="0"/>
              <a:t>E.g., </a:t>
            </a:r>
            <a:r>
              <a:rPr lang="en-US" i="1" dirty="0"/>
              <a:t>x</a:t>
            </a:r>
            <a:r>
              <a:rPr lang="en-US" i="1" baseline="-25000" dirty="0"/>
              <a:t>11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12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13</a:t>
            </a:r>
            <a:r>
              <a:rPr lang="en-US" dirty="0"/>
              <a:t>,</a:t>
            </a:r>
            <a:r>
              <a:rPr lang="en-US" i="1" dirty="0"/>
              <a:t> x</a:t>
            </a:r>
            <a:r>
              <a:rPr lang="en-US" i="1" baseline="-25000" dirty="0"/>
              <a:t>31</a:t>
            </a:r>
            <a:r>
              <a:rPr lang="en-US" dirty="0"/>
              <a:t> would all be true in the figure to the right.</a:t>
            </a:r>
          </a:p>
          <a:p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: This is true when row </a:t>
            </a:r>
            <a:r>
              <a:rPr lang="en-US" i="1" dirty="0" err="1"/>
              <a:t>i</a:t>
            </a:r>
            <a:r>
              <a:rPr lang="en-US" dirty="0"/>
              <a:t> is a winning row.</a:t>
            </a:r>
          </a:p>
          <a:p>
            <a:pPr lvl="1"/>
            <a:r>
              <a:rPr lang="en-US" dirty="0"/>
              <a:t>E.g., </a:t>
            </a:r>
            <a:r>
              <a:rPr lang="en-US" i="1" dirty="0"/>
              <a:t>r</a:t>
            </a:r>
            <a:r>
              <a:rPr lang="en-US" i="1" baseline="-25000" dirty="0"/>
              <a:t>1</a:t>
            </a:r>
            <a:r>
              <a:rPr lang="en-US" dirty="0"/>
              <a:t> would be true in the figure on the right.</a:t>
            </a:r>
          </a:p>
          <a:p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Similar to row propositions, but for columns.</a:t>
            </a:r>
          </a:p>
          <a:p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: Similar to row propositions, but for diagonals (1 and 2)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0C1FE-EA24-41BE-B5D9-27429D9B3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17" y="2340864"/>
            <a:ext cx="3073421" cy="29343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3E158C-F9EB-43DA-A735-26C3542BF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1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85"/>
    </mc:Choice>
    <mc:Fallback>
      <p:transition spd="slow" advTm="43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D5C2-D1E5-47A2-BD3E-BE04399A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FAF3-0CA1-4F62-8BAE-D5E6FE2ED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only want the model to describe one winning configuration:</a:t>
            </a:r>
          </a:p>
          <a:p>
            <a:pPr lvl="1"/>
            <a:r>
              <a:rPr lang="en-US" i="1" dirty="0"/>
              <a:t>r</a:t>
            </a:r>
            <a:r>
              <a:rPr lang="en-US" i="1" baseline="-25000" dirty="0"/>
              <a:t>1</a:t>
            </a:r>
            <a:r>
              <a:rPr lang="en-US" dirty="0"/>
              <a:t> ∨ </a:t>
            </a:r>
            <a:r>
              <a:rPr lang="en-US" i="1" dirty="0"/>
              <a:t>r</a:t>
            </a:r>
            <a:r>
              <a:rPr lang="en-US" i="1" baseline="-25000" dirty="0"/>
              <a:t>2</a:t>
            </a:r>
            <a:r>
              <a:rPr lang="en-US" dirty="0"/>
              <a:t> ∨ …</a:t>
            </a:r>
          </a:p>
          <a:p>
            <a:pPr lvl="1"/>
            <a:r>
              <a:rPr lang="en-US" dirty="0"/>
              <a:t>(¬</a:t>
            </a:r>
            <a:r>
              <a:rPr lang="en-US" i="1" dirty="0"/>
              <a:t>r</a:t>
            </a:r>
            <a:r>
              <a:rPr lang="en-US" i="1" baseline="-25000" dirty="0"/>
              <a:t>1</a:t>
            </a:r>
            <a:r>
              <a:rPr lang="en-US" dirty="0"/>
              <a:t> ∨ ¬</a:t>
            </a:r>
            <a:r>
              <a:rPr lang="en-US" i="1" dirty="0"/>
              <a:t>r</a:t>
            </a:r>
            <a:r>
              <a:rPr lang="en-US" i="1" baseline="-25000" dirty="0"/>
              <a:t>2</a:t>
            </a:r>
            <a:r>
              <a:rPr lang="en-US" dirty="0"/>
              <a:t>) ∧ (¬</a:t>
            </a:r>
            <a:r>
              <a:rPr lang="en-US" i="1" dirty="0"/>
              <a:t>r</a:t>
            </a:r>
            <a:r>
              <a:rPr lang="en-US" i="1" baseline="-25000" dirty="0"/>
              <a:t>1</a:t>
            </a:r>
            <a:r>
              <a:rPr lang="en-US" dirty="0"/>
              <a:t> ∨ ¬</a:t>
            </a:r>
            <a:r>
              <a:rPr lang="en-US" i="1" dirty="0"/>
              <a:t>r</a:t>
            </a:r>
            <a:r>
              <a:rPr lang="en-US" i="1" baseline="-25000" dirty="0"/>
              <a:t>3</a:t>
            </a:r>
            <a:r>
              <a:rPr lang="en-US" dirty="0"/>
              <a:t>) ∧ …</a:t>
            </a:r>
          </a:p>
          <a:p>
            <a:r>
              <a:rPr lang="en-US" dirty="0"/>
              <a:t>A row proposition holds only when the </a:t>
            </a:r>
            <a:r>
              <a:rPr lang="en-US" b="1" dirty="0"/>
              <a:t>x</a:t>
            </a:r>
            <a:r>
              <a:rPr lang="en-US" dirty="0"/>
              <a:t> marks are there:</a:t>
            </a:r>
          </a:p>
          <a:p>
            <a:pPr lvl="1"/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i="1" baseline="-25000" dirty="0"/>
              <a:t>  </a:t>
            </a:r>
            <a:r>
              <a:rPr lang="en-CA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↔ (</a:t>
            </a:r>
            <a:r>
              <a:rPr lang="en-US" i="1" dirty="0"/>
              <a:t>x</a:t>
            </a:r>
            <a:r>
              <a:rPr lang="en-US" i="1" baseline="-25000" dirty="0"/>
              <a:t>i1</a:t>
            </a:r>
            <a:r>
              <a:rPr lang="en-US" dirty="0"/>
              <a:t> ∧ </a:t>
            </a:r>
            <a:r>
              <a:rPr lang="en-US" i="1" dirty="0"/>
              <a:t>x</a:t>
            </a:r>
            <a:r>
              <a:rPr lang="en-US" i="1" baseline="-25000" dirty="0"/>
              <a:t>i2</a:t>
            </a:r>
            <a:r>
              <a:rPr lang="en-US" dirty="0"/>
              <a:t> ∧ </a:t>
            </a:r>
            <a:r>
              <a:rPr lang="en-US" i="1" dirty="0"/>
              <a:t>x</a:t>
            </a:r>
            <a:r>
              <a:rPr lang="en-US" i="1" baseline="-25000" dirty="0"/>
              <a:t>i3</a:t>
            </a:r>
            <a:r>
              <a:rPr lang="en-US" dirty="0"/>
              <a:t>)</a:t>
            </a:r>
          </a:p>
          <a:p>
            <a:r>
              <a:rPr lang="en-US" dirty="0"/>
              <a:t>Same for columns and diagonals</a:t>
            </a:r>
          </a:p>
          <a:p>
            <a:r>
              <a:rPr lang="en-US" dirty="0"/>
              <a:t>We start with an initial board configuration</a:t>
            </a:r>
          </a:p>
          <a:p>
            <a:pPr lvl="1"/>
            <a:r>
              <a:rPr lang="en-US" i="1" dirty="0"/>
              <a:t>x</a:t>
            </a:r>
            <a:r>
              <a:rPr lang="en-US" i="1" baseline="-25000" dirty="0"/>
              <a:t>11</a:t>
            </a:r>
            <a:r>
              <a:rPr lang="en-US" dirty="0"/>
              <a:t> ∧ </a:t>
            </a:r>
            <a:r>
              <a:rPr lang="en-US" i="1" dirty="0"/>
              <a:t>x</a:t>
            </a:r>
            <a:r>
              <a:rPr lang="en-US" i="1" baseline="-25000" dirty="0"/>
              <a:t>12</a:t>
            </a:r>
            <a:r>
              <a:rPr lang="en-US" dirty="0"/>
              <a:t> ∧ </a:t>
            </a:r>
            <a:r>
              <a:rPr lang="en-US" i="1" dirty="0"/>
              <a:t>x</a:t>
            </a:r>
            <a:r>
              <a:rPr lang="en-US" i="1" baseline="-25000" dirty="0"/>
              <a:t>13</a:t>
            </a:r>
            <a:r>
              <a:rPr lang="en-US" i="1" dirty="0"/>
              <a:t> </a:t>
            </a:r>
            <a:r>
              <a:rPr lang="en-US" dirty="0"/>
              <a:t>∧ ¬</a:t>
            </a:r>
            <a:r>
              <a:rPr lang="en-US" i="1" dirty="0"/>
              <a:t>x</a:t>
            </a:r>
            <a:r>
              <a:rPr lang="en-US" i="1" baseline="-25000" dirty="0"/>
              <a:t>21</a:t>
            </a:r>
            <a:r>
              <a:rPr lang="en-US" dirty="0"/>
              <a:t> ∧ ¬</a:t>
            </a:r>
            <a:r>
              <a:rPr lang="en-US" i="1" dirty="0"/>
              <a:t>x</a:t>
            </a:r>
            <a:r>
              <a:rPr lang="en-US" i="1" baseline="-25000" dirty="0"/>
              <a:t>22</a:t>
            </a:r>
            <a:r>
              <a:rPr lang="en-US" dirty="0"/>
              <a:t> ∧ ¬</a:t>
            </a:r>
            <a:r>
              <a:rPr lang="en-US" i="1" dirty="0"/>
              <a:t>x</a:t>
            </a:r>
            <a:r>
              <a:rPr lang="en-US" i="1" baseline="-25000" dirty="0"/>
              <a:t>23</a:t>
            </a:r>
            <a:r>
              <a:rPr lang="en-US" i="1" dirty="0"/>
              <a:t> </a:t>
            </a:r>
            <a:r>
              <a:rPr lang="en-US" dirty="0"/>
              <a:t>∧ </a:t>
            </a:r>
            <a:r>
              <a:rPr lang="en-US" i="1" dirty="0"/>
              <a:t>x</a:t>
            </a:r>
            <a:r>
              <a:rPr lang="en-US" i="1" baseline="-25000" dirty="0"/>
              <a:t>31</a:t>
            </a:r>
            <a:r>
              <a:rPr lang="en-US" dirty="0"/>
              <a:t> ∧ ¬</a:t>
            </a:r>
            <a:r>
              <a:rPr lang="en-US" i="1" dirty="0"/>
              <a:t>x</a:t>
            </a:r>
            <a:r>
              <a:rPr lang="en-US" i="1" baseline="-25000" dirty="0"/>
              <a:t>32</a:t>
            </a:r>
            <a:r>
              <a:rPr lang="en-US" dirty="0"/>
              <a:t> ∧ ¬</a:t>
            </a:r>
            <a:r>
              <a:rPr lang="en-US" i="1" dirty="0"/>
              <a:t>x</a:t>
            </a:r>
            <a:r>
              <a:rPr lang="en-US" i="1" baseline="-25000" dirty="0"/>
              <a:t>33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54B22-4BA4-4D65-A686-871AAEBFE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17" y="2340864"/>
            <a:ext cx="3073421" cy="29343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D9C935-D215-467D-87AF-137F9C525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7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88"/>
    </mc:Choice>
    <mc:Fallback>
      <p:transition spd="slow" advTm="101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BE8D8C-B58D-4CCB-945C-B97A3ED9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F01305-7C2B-464B-BDA9-DCA1AD7A08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7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25"/>
    </mc:Choice>
    <mc:Fallback>
      <p:transition spd="slow" advTm="2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412724"/>
      </a:dk2>
      <a:lt2>
        <a:srgbClr val="E8E4E2"/>
      </a:lt2>
      <a:accent1>
        <a:srgbClr val="7FA5BA"/>
      </a:accent1>
      <a:accent2>
        <a:srgbClr val="80A9A6"/>
      </a:accent2>
      <a:accent3>
        <a:srgbClr val="96A2C6"/>
      </a:accent3>
      <a:accent4>
        <a:srgbClr val="BA857F"/>
      </a:accent4>
      <a:accent5>
        <a:srgbClr val="B99C7E"/>
      </a:accent5>
      <a:accent6>
        <a:srgbClr val="A7A372"/>
      </a:accent6>
      <a:hlink>
        <a:srgbClr val="A7765D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251</Words>
  <Application>Microsoft Office PowerPoint</Application>
  <PresentationFormat>Widescreen</PresentationFormat>
  <Paragraphs>22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Schoolbook</vt:lpstr>
      <vt:lpstr>Franklin Gothic Book</vt:lpstr>
      <vt:lpstr>Wingdings 2</vt:lpstr>
      <vt:lpstr>DividendVTI</vt:lpstr>
      <vt:lpstr>0: Confirming Tic-Tac-Toe</vt:lpstr>
      <vt:lpstr>Summary</vt:lpstr>
      <vt:lpstr>Propositions</vt:lpstr>
      <vt:lpstr>Constraints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{team ID}: {Project Title}</dc:title>
  <dc:creator>Christian Muise</dc:creator>
  <cp:lastModifiedBy>Christian Muise</cp:lastModifiedBy>
  <cp:revision>8</cp:revision>
  <dcterms:created xsi:type="dcterms:W3CDTF">2020-08-25T19:16:42Z</dcterms:created>
  <dcterms:modified xsi:type="dcterms:W3CDTF">2020-09-18T17:04:07Z</dcterms:modified>
</cp:coreProperties>
</file>